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DM Serif Display" charset="1" panose="00000000000000000000"/>
      <p:regular r:id="rId22"/>
    </p:embeddedFont>
    <p:embeddedFont>
      <p:font typeface="Kulachat Serif" charset="1" panose="00000000000000000000"/>
      <p:regular r:id="rId23"/>
    </p:embeddedFont>
    <p:embeddedFont>
      <p:font typeface="Kulachat Serif Bold" charset="1" panose="00000000000000000000"/>
      <p:regular r:id="rId24"/>
    </p:embeddedFont>
    <p:embeddedFont>
      <p:font typeface="Times New Roman Bold" charset="1" panose="02030802070405020303"/>
      <p:regular r:id="rId25"/>
    </p:embeddedFont>
    <p:embeddedFont>
      <p:font typeface="Times New Roman" charset="1" panose="020305020704050203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5453261" y="-445649"/>
            <a:ext cx="12978161" cy="7051468"/>
          </a:xfrm>
          <a:custGeom>
            <a:avLst/>
            <a:gdLst/>
            <a:ahLst/>
            <a:cxnLst/>
            <a:rect r="r" b="b" t="t" l="l"/>
            <a:pathLst>
              <a:path h="7051468" w="12978161">
                <a:moveTo>
                  <a:pt x="0" y="7051468"/>
                </a:moveTo>
                <a:lnTo>
                  <a:pt x="12978162" y="7051468"/>
                </a:lnTo>
                <a:lnTo>
                  <a:pt x="12978162" y="0"/>
                </a:lnTo>
                <a:lnTo>
                  <a:pt x="0" y="0"/>
                </a:lnTo>
                <a:lnTo>
                  <a:pt x="0" y="70514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873909"/>
            <a:ext cx="12695801" cy="6539182"/>
            <a:chOff x="0" y="0"/>
            <a:chExt cx="3343750" cy="17222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43750" cy="1722254"/>
            </a:xfrm>
            <a:custGeom>
              <a:avLst/>
              <a:gdLst/>
              <a:ahLst/>
              <a:cxnLst/>
              <a:rect r="r" b="b" t="t" l="l"/>
              <a:pathLst>
                <a:path h="1722254" w="3343750">
                  <a:moveTo>
                    <a:pt x="0" y="0"/>
                  </a:moveTo>
                  <a:lnTo>
                    <a:pt x="3343750" y="0"/>
                  </a:lnTo>
                  <a:lnTo>
                    <a:pt x="3343750" y="1722254"/>
                  </a:lnTo>
                  <a:lnTo>
                    <a:pt x="0" y="1722254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343750" cy="1769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878474"/>
            <a:ext cx="8849123" cy="175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7"/>
              </a:lnSpc>
            </a:pPr>
            <a:r>
              <a:rPr lang="en-US" sz="13107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JENSON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92148" y="120799"/>
            <a:ext cx="9371601" cy="937160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144646" y="5489177"/>
            <a:ext cx="10286777" cy="5589149"/>
          </a:xfrm>
          <a:custGeom>
            <a:avLst/>
            <a:gdLst/>
            <a:ahLst/>
            <a:cxnLst/>
            <a:rect r="r" b="b" t="t" l="l"/>
            <a:pathLst>
              <a:path h="5589149" w="10286777">
                <a:moveTo>
                  <a:pt x="0" y="0"/>
                </a:moveTo>
                <a:lnTo>
                  <a:pt x="10286777" y="0"/>
                </a:lnTo>
                <a:lnTo>
                  <a:pt x="10286777" y="5589149"/>
                </a:lnTo>
                <a:lnTo>
                  <a:pt x="0" y="5589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14077" y="7382501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62983" y="2495688"/>
            <a:ext cx="914840" cy="310025"/>
          </a:xfrm>
          <a:custGeom>
            <a:avLst/>
            <a:gdLst/>
            <a:ahLst/>
            <a:cxnLst/>
            <a:rect r="r" b="b" t="t" l="l"/>
            <a:pathLst>
              <a:path h="310025" w="914840">
                <a:moveTo>
                  <a:pt x="0" y="0"/>
                </a:moveTo>
                <a:lnTo>
                  <a:pt x="914840" y="0"/>
                </a:lnTo>
                <a:lnTo>
                  <a:pt x="914840" y="310025"/>
                </a:lnTo>
                <a:lnTo>
                  <a:pt x="0" y="310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12367" r="-15534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9051683"/>
            <a:ext cx="364413" cy="368857"/>
          </a:xfrm>
          <a:custGeom>
            <a:avLst/>
            <a:gdLst/>
            <a:ahLst/>
            <a:cxnLst/>
            <a:rect r="r" b="b" t="t" l="l"/>
            <a:pathLst>
              <a:path h="368857" w="364413">
                <a:moveTo>
                  <a:pt x="0" y="0"/>
                </a:moveTo>
                <a:lnTo>
                  <a:pt x="364413" y="0"/>
                </a:lnTo>
                <a:lnTo>
                  <a:pt x="364413" y="368857"/>
                </a:lnTo>
                <a:lnTo>
                  <a:pt x="0" y="368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2000" y="-716877"/>
            <a:ext cx="2910940" cy="2910940"/>
          </a:xfrm>
          <a:custGeom>
            <a:avLst/>
            <a:gdLst/>
            <a:ahLst/>
            <a:cxnLst/>
            <a:rect r="r" b="b" t="t" l="l"/>
            <a:pathLst>
              <a:path h="2910940" w="2910940">
                <a:moveTo>
                  <a:pt x="0" y="0"/>
                </a:moveTo>
                <a:lnTo>
                  <a:pt x="2910940" y="0"/>
                </a:lnTo>
                <a:lnTo>
                  <a:pt x="2910940" y="2910940"/>
                </a:lnTo>
                <a:lnTo>
                  <a:pt x="0" y="2910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6499145"/>
            <a:ext cx="3038576" cy="59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</a:pPr>
            <a:r>
              <a:rPr lang="en-US" sz="3498">
                <a:solidFill>
                  <a:srgbClr val="FFFFFF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Presented By: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116301"/>
            <a:ext cx="4057650" cy="59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</a:pPr>
            <a:r>
              <a:rPr lang="en-US" sz="3498" b="true">
                <a:solidFill>
                  <a:srgbClr val="FFFFFF"/>
                </a:solidFill>
                <a:latin typeface="Kulachat Serif Bold"/>
                <a:ea typeface="Kulachat Serif Bold"/>
                <a:cs typeface="Kulachat Serif Bold"/>
                <a:sym typeface="Kulachat Serif Bold"/>
              </a:rPr>
              <a:t>Anoop Alabnoor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6035" y="8994533"/>
            <a:ext cx="581605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Kulachat Serif Bold"/>
                <a:ea typeface="Kulachat Serif Bold"/>
                <a:cs typeface="Kulachat Serif Bold"/>
                <a:sym typeface="Kulachat Serif Bold"/>
              </a:rPr>
              <a:t>www.linkedin.com/in/anoop1420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73067" y="2051188"/>
            <a:ext cx="463974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Weekly Project - 6 SQL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19836" y="3312647"/>
            <a:ext cx="8889987" cy="5800717"/>
          </a:xfrm>
          <a:custGeom>
            <a:avLst/>
            <a:gdLst/>
            <a:ahLst/>
            <a:cxnLst/>
            <a:rect r="r" b="b" t="t" l="l"/>
            <a:pathLst>
              <a:path h="5800717" w="8889987">
                <a:moveTo>
                  <a:pt x="0" y="0"/>
                </a:moveTo>
                <a:lnTo>
                  <a:pt x="8889987" y="0"/>
                </a:lnTo>
                <a:lnTo>
                  <a:pt x="8889987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344" y="1961670"/>
            <a:ext cx="13536479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7.FIND THE NAMES OF STAFF MEMBERS WHO HAVE NOT MADE ANY SALES.</a:t>
            </a:r>
          </a:p>
          <a:p>
            <a:pPr algn="l">
              <a:lnSpc>
                <a:spcPts val="37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7116" y="3312647"/>
            <a:ext cx="11301259" cy="4718276"/>
          </a:xfrm>
          <a:custGeom>
            <a:avLst/>
            <a:gdLst/>
            <a:ahLst/>
            <a:cxnLst/>
            <a:rect r="r" b="b" t="t" l="l"/>
            <a:pathLst>
              <a:path h="4718276" w="11301259">
                <a:moveTo>
                  <a:pt x="0" y="0"/>
                </a:moveTo>
                <a:lnTo>
                  <a:pt x="11301259" y="0"/>
                </a:lnTo>
                <a:lnTo>
                  <a:pt x="11301259" y="4718276"/>
                </a:lnTo>
                <a:lnTo>
                  <a:pt x="0" y="471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344" y="1961670"/>
            <a:ext cx="13536479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8.FIND THE TOP 3 MOST SOLD PRODUCTS IN TERMS OF QUANTITY.</a:t>
            </a:r>
          </a:p>
          <a:p>
            <a:pPr algn="l">
              <a:lnSpc>
                <a:spcPts val="37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40330" y="2740894"/>
            <a:ext cx="8125433" cy="6916775"/>
          </a:xfrm>
          <a:custGeom>
            <a:avLst/>
            <a:gdLst/>
            <a:ahLst/>
            <a:cxnLst/>
            <a:rect r="r" b="b" t="t" l="l"/>
            <a:pathLst>
              <a:path h="6916775" w="8125433">
                <a:moveTo>
                  <a:pt x="0" y="0"/>
                </a:moveTo>
                <a:lnTo>
                  <a:pt x="8125433" y="0"/>
                </a:lnTo>
                <a:lnTo>
                  <a:pt x="8125433" y="6916775"/>
                </a:lnTo>
                <a:lnTo>
                  <a:pt x="0" y="6916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344" y="1961670"/>
            <a:ext cx="13536479" cy="106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9.FIND THE MEDIAN VALUE OF THE PRICE LIST.</a:t>
            </a:r>
          </a:p>
          <a:p>
            <a:pPr algn="l">
              <a:lnSpc>
                <a:spcPts val="37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71169" y="3312647"/>
            <a:ext cx="6031416" cy="4885447"/>
          </a:xfrm>
          <a:custGeom>
            <a:avLst/>
            <a:gdLst/>
            <a:ahLst/>
            <a:cxnLst/>
            <a:rect r="r" b="b" t="t" l="l"/>
            <a:pathLst>
              <a:path h="4885447" w="6031416">
                <a:moveTo>
                  <a:pt x="0" y="0"/>
                </a:moveTo>
                <a:lnTo>
                  <a:pt x="6031416" y="0"/>
                </a:lnTo>
                <a:lnTo>
                  <a:pt x="6031416" y="4885447"/>
                </a:lnTo>
                <a:lnTo>
                  <a:pt x="0" y="4885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344" y="1961670"/>
            <a:ext cx="13536479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10.LIST ALL PRODUCTS THAT HAVE NEVER BEEN ORDERED.(USE EXISTS)</a:t>
            </a:r>
          </a:p>
          <a:p>
            <a:pPr algn="l">
              <a:lnSpc>
                <a:spcPts val="379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56115" y="1028700"/>
            <a:ext cx="5471211" cy="8789094"/>
          </a:xfrm>
          <a:custGeom>
            <a:avLst/>
            <a:gdLst/>
            <a:ahLst/>
            <a:cxnLst/>
            <a:rect r="r" b="b" t="t" l="l"/>
            <a:pathLst>
              <a:path h="8789094" w="5471211">
                <a:moveTo>
                  <a:pt x="0" y="0"/>
                </a:moveTo>
                <a:lnTo>
                  <a:pt x="5471211" y="0"/>
                </a:lnTo>
                <a:lnTo>
                  <a:pt x="5471211" y="8789094"/>
                </a:lnTo>
                <a:lnTo>
                  <a:pt x="0" y="8789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1781" y="1587598"/>
            <a:ext cx="10689370" cy="248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11.LIST THE NAMES OF STAFF MEMBERS WHO HAVE MADE MORE SALES THAN THE AVERAGE NUMBER OF SALES BY ALL STAFF MEMBERS.</a:t>
            </a:r>
          </a:p>
          <a:p>
            <a:pPr algn="l">
              <a:lnSpc>
                <a:spcPts val="379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48337" y="2834392"/>
            <a:ext cx="10047229" cy="7158651"/>
          </a:xfrm>
          <a:custGeom>
            <a:avLst/>
            <a:gdLst/>
            <a:ahLst/>
            <a:cxnLst/>
            <a:rect r="r" b="b" t="t" l="l"/>
            <a:pathLst>
              <a:path h="7158651" w="10047229">
                <a:moveTo>
                  <a:pt x="0" y="0"/>
                </a:moveTo>
                <a:lnTo>
                  <a:pt x="10047229" y="0"/>
                </a:lnTo>
                <a:lnTo>
                  <a:pt x="10047229" y="7158651"/>
                </a:lnTo>
                <a:lnTo>
                  <a:pt x="0" y="7158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1781" y="1587598"/>
            <a:ext cx="16674534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12.IDENTIFY THE CUSTOMERS WHO HAVE ORDERED ALL TYPES OF PRODUCTS (I.E., FROM EVERY CATEGORY).</a:t>
            </a:r>
          </a:p>
          <a:p>
            <a:pPr algn="l">
              <a:lnSpc>
                <a:spcPts val="379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5453261" y="-445649"/>
            <a:ext cx="12978161" cy="7051468"/>
          </a:xfrm>
          <a:custGeom>
            <a:avLst/>
            <a:gdLst/>
            <a:ahLst/>
            <a:cxnLst/>
            <a:rect r="r" b="b" t="t" l="l"/>
            <a:pathLst>
              <a:path h="7051468" w="12978161">
                <a:moveTo>
                  <a:pt x="0" y="7051468"/>
                </a:moveTo>
                <a:lnTo>
                  <a:pt x="12978162" y="7051468"/>
                </a:lnTo>
                <a:lnTo>
                  <a:pt x="12978162" y="0"/>
                </a:lnTo>
                <a:lnTo>
                  <a:pt x="0" y="0"/>
                </a:lnTo>
                <a:lnTo>
                  <a:pt x="0" y="70514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873909"/>
            <a:ext cx="12695801" cy="6539182"/>
            <a:chOff x="0" y="0"/>
            <a:chExt cx="3343750" cy="17222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43750" cy="1722254"/>
            </a:xfrm>
            <a:custGeom>
              <a:avLst/>
              <a:gdLst/>
              <a:ahLst/>
              <a:cxnLst/>
              <a:rect r="r" b="b" t="t" l="l"/>
              <a:pathLst>
                <a:path h="1722254" w="3343750">
                  <a:moveTo>
                    <a:pt x="0" y="0"/>
                  </a:moveTo>
                  <a:lnTo>
                    <a:pt x="3343750" y="0"/>
                  </a:lnTo>
                  <a:lnTo>
                    <a:pt x="3343750" y="1722254"/>
                  </a:lnTo>
                  <a:lnTo>
                    <a:pt x="0" y="1722254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343750" cy="1769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231231"/>
            <a:ext cx="7460036" cy="416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67"/>
              </a:lnSpc>
            </a:pPr>
            <a:r>
              <a:rPr lang="en-US" sz="16067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7823" y="-113301"/>
            <a:ext cx="10513603" cy="1051360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691" t="0" r="-3869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144646" y="5489177"/>
            <a:ext cx="10286777" cy="5589149"/>
          </a:xfrm>
          <a:custGeom>
            <a:avLst/>
            <a:gdLst/>
            <a:ahLst/>
            <a:cxnLst/>
            <a:rect r="r" b="b" t="t" l="l"/>
            <a:pathLst>
              <a:path h="5589149" w="10286777">
                <a:moveTo>
                  <a:pt x="0" y="0"/>
                </a:moveTo>
                <a:lnTo>
                  <a:pt x="10286777" y="0"/>
                </a:lnTo>
                <a:lnTo>
                  <a:pt x="10286777" y="5589149"/>
                </a:lnTo>
                <a:lnTo>
                  <a:pt x="0" y="5589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14077" y="7382501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8736" y="2616406"/>
            <a:ext cx="914840" cy="310025"/>
          </a:xfrm>
          <a:custGeom>
            <a:avLst/>
            <a:gdLst/>
            <a:ahLst/>
            <a:cxnLst/>
            <a:rect r="r" b="b" t="t" l="l"/>
            <a:pathLst>
              <a:path h="310025" w="914840">
                <a:moveTo>
                  <a:pt x="0" y="0"/>
                </a:moveTo>
                <a:lnTo>
                  <a:pt x="914839" y="0"/>
                </a:lnTo>
                <a:lnTo>
                  <a:pt x="914839" y="310025"/>
                </a:lnTo>
                <a:lnTo>
                  <a:pt x="0" y="310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12367" r="-15534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66035" y="9004058"/>
            <a:ext cx="5186143" cy="48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8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www.linkedin.com/in/anoop1420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01622" y="9051683"/>
            <a:ext cx="364413" cy="368857"/>
          </a:xfrm>
          <a:custGeom>
            <a:avLst/>
            <a:gdLst/>
            <a:ahLst/>
            <a:cxnLst/>
            <a:rect r="r" b="b" t="t" l="l"/>
            <a:pathLst>
              <a:path h="368857" w="364413">
                <a:moveTo>
                  <a:pt x="0" y="0"/>
                </a:moveTo>
                <a:lnTo>
                  <a:pt x="364413" y="0"/>
                </a:lnTo>
                <a:lnTo>
                  <a:pt x="364413" y="368857"/>
                </a:lnTo>
                <a:lnTo>
                  <a:pt x="0" y="368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877823" y="197927"/>
            <a:ext cx="9891147" cy="989114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1343594" y="448791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3"/>
                </a:moveTo>
                <a:lnTo>
                  <a:pt x="13032538" y="7081013"/>
                </a:lnTo>
                <a:lnTo>
                  <a:pt x="13032538" y="0"/>
                </a:lnTo>
                <a:lnTo>
                  <a:pt x="0" y="0"/>
                </a:lnTo>
                <a:lnTo>
                  <a:pt x="0" y="708101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4173" y="1858010"/>
            <a:ext cx="15419173" cy="740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Jenson USA is a leading retailer in the cycling industry, specializing in high-quality bikes, components, accessories, and apparel. Founded in 1994, the company has built a strong reputation for its excellent customer service, competitive pricing, and a wide range of products catering to cyclists of all skill levels. Jenson USA offers an easy-to-navigate online shopping experience, backed by expert advice and a satisfaction guarantee. With a passion for cycling and a commitment to innovation, Jenson USA continues to inspire and support the cycling community worldwide.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61209" y="831850"/>
            <a:ext cx="13964446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ABOUT JENSON USA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1343594" y="448791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3"/>
                </a:moveTo>
                <a:lnTo>
                  <a:pt x="13032538" y="7081013"/>
                </a:lnTo>
                <a:lnTo>
                  <a:pt x="13032538" y="0"/>
                </a:lnTo>
                <a:lnTo>
                  <a:pt x="0" y="0"/>
                </a:lnTo>
                <a:lnTo>
                  <a:pt x="0" y="708101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22640"/>
            <a:ext cx="15960436" cy="826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1.FIND THE TOTAL NUMBER OF PRODUCTS SOLD BY EACH STORE ALONG WITH THE STORE NAME.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2.CALCULATE THE CUMULATIVE SUM OF QUANTITIES SOLD FOR EACH PRODUCT OVER TIME.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3.FIND THE PRODUCT WITH THE HIGHEST TOTAL SALES (QUANTITY * PRICE) FOR EACH CATEGORY.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4.FIND THE CUSTOMER WHO SPENT THE MOST MONEY ON ORDERS.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5.FIND THE HIGHEST-PRICED PRODUCT FOR EACH CATEGORY NAME.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6.FIND THE TOTAL NUMBER OF ORDERS PLACED BY EACH CUSTOMER PER STORE.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7.FIND THE NAMES OF STAFF MEMBERS WHO HAVE NOT MADE ANY SALES.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8.FIND THE TOP 3 MOST SOLD PRODUCTS IN TERMS OF QUANTITY.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9.FIND THE MEDIAN VALUE OF THE PRICE LIST.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10.LIST ALL PRODUCTS THAT HAVE NEVER BEEN ORDERED.(USE EXISTS)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11.LIST THE NAMES OF STAFF MEMBERS WHO HAVE MADE MORE SALES THAN THE AVERAGE NUMBER OF SALES BY ALL STAFF MEMBERS.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12.IDENTIFY THE CUSTOMERS WHO HAVE ORDERED ALL TYPES OF PRODUCTS (I.E., FROM EVERY CATEGORY).</a:t>
            </a:r>
          </a:p>
          <a:p>
            <a:pPr algn="just">
              <a:lnSpc>
                <a:spcPts val="36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57300" y="530225"/>
            <a:ext cx="14982755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QUESTIONS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19498" y="3312647"/>
            <a:ext cx="10166283" cy="3990266"/>
          </a:xfrm>
          <a:custGeom>
            <a:avLst/>
            <a:gdLst/>
            <a:ahLst/>
            <a:cxnLst/>
            <a:rect r="r" b="b" t="t" l="l"/>
            <a:pathLst>
              <a:path h="3990266" w="10166283">
                <a:moveTo>
                  <a:pt x="0" y="0"/>
                </a:moveTo>
                <a:lnTo>
                  <a:pt x="10166283" y="0"/>
                </a:lnTo>
                <a:lnTo>
                  <a:pt x="10166283" y="3990266"/>
                </a:lnTo>
                <a:lnTo>
                  <a:pt x="0" y="3990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344" y="1961670"/>
            <a:ext cx="13536479" cy="106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1.FIND THE TOTAL NUMBER OF PRODUCTS SOLD BY EACH STORE ALONG WITH THE STORE NAME.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21787" y="3312647"/>
            <a:ext cx="9997515" cy="5650173"/>
          </a:xfrm>
          <a:custGeom>
            <a:avLst/>
            <a:gdLst/>
            <a:ahLst/>
            <a:cxnLst/>
            <a:rect r="r" b="b" t="t" l="l"/>
            <a:pathLst>
              <a:path h="5650173" w="9997515">
                <a:moveTo>
                  <a:pt x="0" y="0"/>
                </a:moveTo>
                <a:lnTo>
                  <a:pt x="9997515" y="0"/>
                </a:lnTo>
                <a:lnTo>
                  <a:pt x="9997515" y="5650173"/>
                </a:lnTo>
                <a:lnTo>
                  <a:pt x="0" y="5650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344" y="1961670"/>
            <a:ext cx="13536479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2.CALCULATE THE CUMULATIVE SUM OF QUANTITIES SOLD FOR EACH PRODUCT OVER TIME.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2742" y="3312647"/>
            <a:ext cx="15881590" cy="5558557"/>
          </a:xfrm>
          <a:custGeom>
            <a:avLst/>
            <a:gdLst/>
            <a:ahLst/>
            <a:cxnLst/>
            <a:rect r="r" b="b" t="t" l="l"/>
            <a:pathLst>
              <a:path h="5558557" w="15881590">
                <a:moveTo>
                  <a:pt x="0" y="0"/>
                </a:moveTo>
                <a:lnTo>
                  <a:pt x="15881590" y="0"/>
                </a:lnTo>
                <a:lnTo>
                  <a:pt x="15881590" y="5558556"/>
                </a:lnTo>
                <a:lnTo>
                  <a:pt x="0" y="5558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344" y="1961670"/>
            <a:ext cx="13536479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3.FIND THE PRODUCT WITH THE HIGHEST TOTAL SALES (QUANTITY * PRICE) FOR EACH CATEGORY.</a:t>
            </a:r>
          </a:p>
          <a:p>
            <a:pPr algn="l">
              <a:lnSpc>
                <a:spcPts val="37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7771" y="3312647"/>
            <a:ext cx="11301259" cy="6130933"/>
          </a:xfrm>
          <a:custGeom>
            <a:avLst/>
            <a:gdLst/>
            <a:ahLst/>
            <a:cxnLst/>
            <a:rect r="r" b="b" t="t" l="l"/>
            <a:pathLst>
              <a:path h="6130933" w="11301259">
                <a:moveTo>
                  <a:pt x="0" y="0"/>
                </a:moveTo>
                <a:lnTo>
                  <a:pt x="11301258" y="0"/>
                </a:lnTo>
                <a:lnTo>
                  <a:pt x="11301258" y="6130933"/>
                </a:lnTo>
                <a:lnTo>
                  <a:pt x="0" y="6130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344" y="1961670"/>
            <a:ext cx="13536479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4.FIND THE CUSTOMER WHO SPENT THE MOST MONEY ON ORDERS.</a:t>
            </a:r>
          </a:p>
          <a:p>
            <a:pPr algn="l">
              <a:lnSpc>
                <a:spcPts val="37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82187" y="3312647"/>
            <a:ext cx="9972553" cy="6743939"/>
          </a:xfrm>
          <a:custGeom>
            <a:avLst/>
            <a:gdLst/>
            <a:ahLst/>
            <a:cxnLst/>
            <a:rect r="r" b="b" t="t" l="l"/>
            <a:pathLst>
              <a:path h="6743939" w="9972553">
                <a:moveTo>
                  <a:pt x="0" y="0"/>
                </a:moveTo>
                <a:lnTo>
                  <a:pt x="9972553" y="0"/>
                </a:lnTo>
                <a:lnTo>
                  <a:pt x="9972553" y="6743939"/>
                </a:lnTo>
                <a:lnTo>
                  <a:pt x="0" y="674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344" y="1961670"/>
            <a:ext cx="13536479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5.FIND THE HIGHEST-PRICED PRODUCT FOR EACH CATEGORY NAME.</a:t>
            </a:r>
          </a:p>
          <a:p>
            <a:pPr algn="l">
              <a:lnSpc>
                <a:spcPts val="37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94482" y="4091334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2"/>
                </a:moveTo>
                <a:lnTo>
                  <a:pt x="13032538" y="7081012"/>
                </a:lnTo>
                <a:lnTo>
                  <a:pt x="13032538" y="0"/>
                </a:lnTo>
                <a:lnTo>
                  <a:pt x="0" y="0"/>
                </a:lnTo>
                <a:lnTo>
                  <a:pt x="0" y="708101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629747" y="-885346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29747" y="3498370"/>
            <a:ext cx="13576441" cy="5091165"/>
          </a:xfrm>
          <a:custGeom>
            <a:avLst/>
            <a:gdLst/>
            <a:ahLst/>
            <a:cxnLst/>
            <a:rect r="r" b="b" t="t" l="l"/>
            <a:pathLst>
              <a:path h="5091165" w="13576441">
                <a:moveTo>
                  <a:pt x="0" y="0"/>
                </a:moveTo>
                <a:lnTo>
                  <a:pt x="13576441" y="0"/>
                </a:lnTo>
                <a:lnTo>
                  <a:pt x="13576441" y="5091166"/>
                </a:lnTo>
                <a:lnTo>
                  <a:pt x="0" y="5091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344" y="1961670"/>
            <a:ext cx="13536479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2970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6.FIND THE TOTAL NUMBER OF ORDERS PLACED BY EACH CUSTOMER PER STORE.</a:t>
            </a:r>
          </a:p>
          <a:p>
            <a:pPr algn="l">
              <a:lnSpc>
                <a:spcPts val="37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DAGcXZYjgGM</dc:identifier>
  <dcterms:modified xsi:type="dcterms:W3CDTF">2011-08-01T06:04:30Z</dcterms:modified>
  <cp:revision>1</cp:revision>
  <dc:title>Anoop Alabnoor</dc:title>
</cp:coreProperties>
</file>